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8" r:id="rId7"/>
    <p:sldId id="265" r:id="rId8"/>
    <p:sldId id="268" r:id="rId9"/>
    <p:sldId id="263" r:id="rId10"/>
    <p:sldId id="267" r:id="rId11"/>
    <p:sldId id="269" r:id="rId12"/>
    <p:sldId id="260" r:id="rId13"/>
  </p:sldIdLst>
  <p:sldSz cx="18288000" cy="10287000"/>
  <p:notesSz cx="6858000" cy="9144000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233CE-AB77-6A4A-BF97-B7295E63E2A5}" v="150" dt="2026-02-11T14:28:23.9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78DB2-3C02-4EF2-9338-688E910340B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FE3907-928C-4026-B4FD-0997BC0F2F5F}">
      <dgm:prSet phldrT="[Text]" phldr="0"/>
      <dgm:spPr/>
      <dgm:t>
        <a:bodyPr/>
        <a:lstStyle/>
        <a:p>
          <a:r>
            <a:rPr lang="en-US" dirty="0">
              <a:latin typeface="Calibri"/>
            </a:rPr>
            <a:t>Federal</a:t>
          </a:r>
          <a:endParaRPr lang="en-US" dirty="0"/>
        </a:p>
      </dgm:t>
    </dgm:pt>
    <dgm:pt modelId="{51130AEF-2EB3-47BA-B0B8-3D7D5474C086}" type="parTrans" cxnId="{09041930-7711-45BA-8B90-45A0B2129668}">
      <dgm:prSet/>
      <dgm:spPr/>
      <dgm:t>
        <a:bodyPr/>
        <a:lstStyle/>
        <a:p>
          <a:endParaRPr lang="en-US"/>
        </a:p>
      </dgm:t>
    </dgm:pt>
    <dgm:pt modelId="{B861D3FA-CA67-4375-B12A-C042DCD15BF8}" type="sibTrans" cxnId="{09041930-7711-45BA-8B90-45A0B2129668}">
      <dgm:prSet/>
      <dgm:spPr/>
      <dgm:t>
        <a:bodyPr/>
        <a:lstStyle/>
        <a:p>
          <a:endParaRPr lang="en-US"/>
        </a:p>
      </dgm:t>
    </dgm:pt>
    <dgm:pt modelId="{4DBEE175-7BFB-4123-B0B7-05DC6237BF79}">
      <dgm:prSet phldrT="[Text]" phldr="1"/>
      <dgm:spPr/>
      <dgm:t>
        <a:bodyPr/>
        <a:lstStyle/>
        <a:p>
          <a:endParaRPr lang="en-US"/>
        </a:p>
      </dgm:t>
    </dgm:pt>
    <dgm:pt modelId="{931314D7-6D6F-4BDE-AD9F-3F18D9C1C625}" type="parTrans" cxnId="{6F838E09-6D5B-413F-BEAC-8F391B1C2E0F}">
      <dgm:prSet/>
      <dgm:spPr/>
      <dgm:t>
        <a:bodyPr/>
        <a:lstStyle/>
        <a:p>
          <a:endParaRPr lang="en-US"/>
        </a:p>
      </dgm:t>
    </dgm:pt>
    <dgm:pt modelId="{F73F1234-70A6-4592-A9DC-5F9F1A2784D6}" type="sibTrans" cxnId="{6F838E09-6D5B-413F-BEAC-8F391B1C2E0F}">
      <dgm:prSet/>
      <dgm:spPr/>
      <dgm:t>
        <a:bodyPr/>
        <a:lstStyle/>
        <a:p>
          <a:endParaRPr lang="en-US"/>
        </a:p>
      </dgm:t>
    </dgm:pt>
    <dgm:pt modelId="{96F83138-4EE6-4CA3-9758-60C756DBA1AC}">
      <dgm:prSet phldrT="[Text]" phldr="1"/>
      <dgm:spPr/>
      <dgm:t>
        <a:bodyPr/>
        <a:lstStyle/>
        <a:p>
          <a:endParaRPr lang="en-US"/>
        </a:p>
      </dgm:t>
    </dgm:pt>
    <dgm:pt modelId="{F4730FCA-014E-4F8D-B402-1D9D1A929E5F}" type="parTrans" cxnId="{B5FF00F7-BC48-4622-A40E-80269E887A9A}">
      <dgm:prSet/>
      <dgm:spPr/>
      <dgm:t>
        <a:bodyPr/>
        <a:lstStyle/>
        <a:p>
          <a:endParaRPr lang="en-US"/>
        </a:p>
      </dgm:t>
    </dgm:pt>
    <dgm:pt modelId="{F64A461F-5C40-490B-96E5-C605B190E60D}" type="sibTrans" cxnId="{B5FF00F7-BC48-4622-A40E-80269E887A9A}">
      <dgm:prSet/>
      <dgm:spPr/>
      <dgm:t>
        <a:bodyPr/>
        <a:lstStyle/>
        <a:p>
          <a:endParaRPr lang="en-US"/>
        </a:p>
      </dgm:t>
    </dgm:pt>
    <dgm:pt modelId="{82F85357-ED84-4100-87AB-E365E17E6555}">
      <dgm:prSet phldrT="[Text]" phldr="0"/>
      <dgm:spPr/>
      <dgm:t>
        <a:bodyPr/>
        <a:lstStyle/>
        <a:p>
          <a:r>
            <a:rPr lang="en-US" dirty="0">
              <a:latin typeface="Calibri"/>
            </a:rPr>
            <a:t>Provincial</a:t>
          </a:r>
          <a:endParaRPr lang="en-US" dirty="0"/>
        </a:p>
      </dgm:t>
    </dgm:pt>
    <dgm:pt modelId="{12BF72CD-0BE1-45F7-94BE-E2681B7EA2D9}" type="parTrans" cxnId="{E8D7D860-8401-4AA6-9D72-F77B9A9A7CA5}">
      <dgm:prSet/>
      <dgm:spPr/>
      <dgm:t>
        <a:bodyPr/>
        <a:lstStyle/>
        <a:p>
          <a:endParaRPr lang="en-US"/>
        </a:p>
      </dgm:t>
    </dgm:pt>
    <dgm:pt modelId="{1AF5C873-9BF1-45E1-942F-44FB2D7538D3}" type="sibTrans" cxnId="{E8D7D860-8401-4AA6-9D72-F77B9A9A7CA5}">
      <dgm:prSet/>
      <dgm:spPr/>
      <dgm:t>
        <a:bodyPr/>
        <a:lstStyle/>
        <a:p>
          <a:endParaRPr lang="en-US"/>
        </a:p>
      </dgm:t>
    </dgm:pt>
    <dgm:pt modelId="{6B0428A1-5026-4AF7-B8EF-B7BEBE05ED7C}">
      <dgm:prSet phldrT="[Text]" phldr="1"/>
      <dgm:spPr/>
      <dgm:t>
        <a:bodyPr/>
        <a:lstStyle/>
        <a:p>
          <a:endParaRPr lang="en-US"/>
        </a:p>
      </dgm:t>
    </dgm:pt>
    <dgm:pt modelId="{F20D6A11-8A15-4BC6-9B75-3EB93A64C5ED}" type="parTrans" cxnId="{23A6D5AC-8BB4-4E88-96E9-39AB430C7A40}">
      <dgm:prSet/>
      <dgm:spPr/>
      <dgm:t>
        <a:bodyPr/>
        <a:lstStyle/>
        <a:p>
          <a:endParaRPr lang="en-US"/>
        </a:p>
      </dgm:t>
    </dgm:pt>
    <dgm:pt modelId="{836EC2F3-20C6-4DDF-A8EA-9675DADF6000}" type="sibTrans" cxnId="{23A6D5AC-8BB4-4E88-96E9-39AB430C7A40}">
      <dgm:prSet/>
      <dgm:spPr/>
      <dgm:t>
        <a:bodyPr/>
        <a:lstStyle/>
        <a:p>
          <a:endParaRPr lang="en-US"/>
        </a:p>
      </dgm:t>
    </dgm:pt>
    <dgm:pt modelId="{25FC310F-9C5B-490A-957F-21D935464ABD}">
      <dgm:prSet phldrT="[Text]" phldr="1"/>
      <dgm:spPr/>
      <dgm:t>
        <a:bodyPr/>
        <a:lstStyle/>
        <a:p>
          <a:endParaRPr lang="en-US"/>
        </a:p>
      </dgm:t>
    </dgm:pt>
    <dgm:pt modelId="{CB248E7A-8895-4350-AB97-D3C954191C19}" type="parTrans" cxnId="{916E94FC-A159-48CC-B912-F6BE7B8BE4C5}">
      <dgm:prSet/>
      <dgm:spPr/>
      <dgm:t>
        <a:bodyPr/>
        <a:lstStyle/>
        <a:p>
          <a:endParaRPr lang="en-US"/>
        </a:p>
      </dgm:t>
    </dgm:pt>
    <dgm:pt modelId="{E0943270-8B46-44AD-A3B5-89EC25F4C197}" type="sibTrans" cxnId="{916E94FC-A159-48CC-B912-F6BE7B8BE4C5}">
      <dgm:prSet/>
      <dgm:spPr/>
      <dgm:t>
        <a:bodyPr/>
        <a:lstStyle/>
        <a:p>
          <a:endParaRPr lang="en-US"/>
        </a:p>
      </dgm:t>
    </dgm:pt>
    <dgm:pt modelId="{87F45039-97A9-4693-A422-7DCC4FAAB5DC}">
      <dgm:prSet phldrT="[Text]" phldr="0"/>
      <dgm:spPr/>
      <dgm:t>
        <a:bodyPr/>
        <a:lstStyle/>
        <a:p>
          <a:r>
            <a:rPr lang="en-US" dirty="0">
              <a:latin typeface="Calibri"/>
            </a:rPr>
            <a:t>Municipal</a:t>
          </a:r>
          <a:endParaRPr lang="en-US" dirty="0"/>
        </a:p>
      </dgm:t>
    </dgm:pt>
    <dgm:pt modelId="{5500CDC8-03C9-4A9C-BF1B-0E45E0D2BFBA}" type="parTrans" cxnId="{06BF7E14-D040-4B50-A70B-825F558F2D27}">
      <dgm:prSet/>
      <dgm:spPr/>
      <dgm:t>
        <a:bodyPr/>
        <a:lstStyle/>
        <a:p>
          <a:endParaRPr lang="en-US"/>
        </a:p>
      </dgm:t>
    </dgm:pt>
    <dgm:pt modelId="{A101E307-741E-4EC9-86D0-EA521B08F5CF}" type="sibTrans" cxnId="{06BF7E14-D040-4B50-A70B-825F558F2D27}">
      <dgm:prSet/>
      <dgm:spPr/>
      <dgm:t>
        <a:bodyPr/>
        <a:lstStyle/>
        <a:p>
          <a:endParaRPr lang="en-US"/>
        </a:p>
      </dgm:t>
    </dgm:pt>
    <dgm:pt modelId="{A5D3FAF3-6805-4471-BC86-C9650484F118}">
      <dgm:prSet phldrT="[Text]" phldr="1"/>
      <dgm:spPr/>
      <dgm:t>
        <a:bodyPr/>
        <a:lstStyle/>
        <a:p>
          <a:endParaRPr lang="en-US"/>
        </a:p>
      </dgm:t>
    </dgm:pt>
    <dgm:pt modelId="{6233D668-F62A-4001-B405-ACFD4845351D}" type="parTrans" cxnId="{822188D6-1A6E-42F3-AC20-6BA1E0A9C1AD}">
      <dgm:prSet/>
      <dgm:spPr/>
      <dgm:t>
        <a:bodyPr/>
        <a:lstStyle/>
        <a:p>
          <a:endParaRPr lang="en-US"/>
        </a:p>
      </dgm:t>
    </dgm:pt>
    <dgm:pt modelId="{7695610C-E3BC-4DF2-B218-AA25FE7238D2}" type="sibTrans" cxnId="{822188D6-1A6E-42F3-AC20-6BA1E0A9C1AD}">
      <dgm:prSet/>
      <dgm:spPr/>
      <dgm:t>
        <a:bodyPr/>
        <a:lstStyle/>
        <a:p>
          <a:endParaRPr lang="en-US"/>
        </a:p>
      </dgm:t>
    </dgm:pt>
    <dgm:pt modelId="{10051786-FFC4-4322-90AD-35473661368A}">
      <dgm:prSet phldrT="[Text]" phldr="1"/>
      <dgm:spPr/>
      <dgm:t>
        <a:bodyPr/>
        <a:lstStyle/>
        <a:p>
          <a:endParaRPr lang="en-US"/>
        </a:p>
      </dgm:t>
    </dgm:pt>
    <dgm:pt modelId="{B0AFFFB1-0E19-4206-830C-A5FCD5A00950}" type="parTrans" cxnId="{DDABF571-B82B-4CB6-9E32-3A0950406B75}">
      <dgm:prSet/>
      <dgm:spPr/>
      <dgm:t>
        <a:bodyPr/>
        <a:lstStyle/>
        <a:p>
          <a:endParaRPr lang="en-US"/>
        </a:p>
      </dgm:t>
    </dgm:pt>
    <dgm:pt modelId="{84CF523F-D5CC-4DE4-837B-F0F784E36A0D}" type="sibTrans" cxnId="{DDABF571-B82B-4CB6-9E32-3A0950406B75}">
      <dgm:prSet/>
      <dgm:spPr/>
      <dgm:t>
        <a:bodyPr/>
        <a:lstStyle/>
        <a:p>
          <a:endParaRPr lang="en-US"/>
        </a:p>
      </dgm:t>
    </dgm:pt>
    <dgm:pt modelId="{0841A300-B9C2-428C-A788-700A3B973C70}" type="pres">
      <dgm:prSet presAssocID="{5E678DB2-3C02-4EF2-9338-688E910340B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063831B-E8A8-4BD2-8F89-403B9B6650B5}" type="pres">
      <dgm:prSet presAssocID="{5E678DB2-3C02-4EF2-9338-688E910340B2}" presName="cycle" presStyleCnt="0"/>
      <dgm:spPr/>
    </dgm:pt>
    <dgm:pt modelId="{B715E52C-62C1-477E-A6E3-4E9139C35844}" type="pres">
      <dgm:prSet presAssocID="{5E678DB2-3C02-4EF2-9338-688E910340B2}" presName="centerShape" presStyleCnt="0"/>
      <dgm:spPr/>
    </dgm:pt>
    <dgm:pt modelId="{C101FC99-1E4F-4EE6-925D-C5C26E43AFDA}" type="pres">
      <dgm:prSet presAssocID="{5E678DB2-3C02-4EF2-9338-688E910340B2}" presName="connSite" presStyleLbl="node1" presStyleIdx="0" presStyleCnt="4"/>
      <dgm:spPr/>
    </dgm:pt>
    <dgm:pt modelId="{03190800-1E31-4684-B624-5569544A8BB9}" type="pres">
      <dgm:prSet presAssocID="{5E678DB2-3C02-4EF2-9338-688E910340B2}" presName="visible" presStyleLbl="node1" presStyleIdx="0" presStyleCnt="4"/>
      <dgm:spPr/>
    </dgm:pt>
    <dgm:pt modelId="{A59FF3FD-2FDA-413E-8DE2-2441A8FE2DC5}" type="pres">
      <dgm:prSet presAssocID="{51130AEF-2EB3-47BA-B0B8-3D7D5474C086}" presName="Name25" presStyleLbl="parChTrans1D1" presStyleIdx="0" presStyleCnt="3"/>
      <dgm:spPr/>
    </dgm:pt>
    <dgm:pt modelId="{3A3DE742-6830-4DBF-9B39-BD4C8C751C1F}" type="pres">
      <dgm:prSet presAssocID="{EBFE3907-928C-4026-B4FD-0997BC0F2F5F}" presName="node" presStyleCnt="0"/>
      <dgm:spPr/>
    </dgm:pt>
    <dgm:pt modelId="{95D27F73-13D8-4074-B100-227004544FC0}" type="pres">
      <dgm:prSet presAssocID="{EBFE3907-928C-4026-B4FD-0997BC0F2F5F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E5895F4-CA1C-4AE6-86FB-31F2588F092D}" type="pres">
      <dgm:prSet presAssocID="{EBFE3907-928C-4026-B4FD-0997BC0F2F5F}" presName="childNode" presStyleLbl="revTx" presStyleIdx="0" presStyleCnt="3">
        <dgm:presLayoutVars>
          <dgm:bulletEnabled val="1"/>
        </dgm:presLayoutVars>
      </dgm:prSet>
      <dgm:spPr/>
    </dgm:pt>
    <dgm:pt modelId="{7570E15B-572A-4955-9A31-0F699B31BB70}" type="pres">
      <dgm:prSet presAssocID="{12BF72CD-0BE1-45F7-94BE-E2681B7EA2D9}" presName="Name25" presStyleLbl="parChTrans1D1" presStyleIdx="1" presStyleCnt="3"/>
      <dgm:spPr/>
    </dgm:pt>
    <dgm:pt modelId="{9F92FFA1-32EC-4A6D-AF2C-C4D095890C4E}" type="pres">
      <dgm:prSet presAssocID="{82F85357-ED84-4100-87AB-E365E17E6555}" presName="node" presStyleCnt="0"/>
      <dgm:spPr/>
    </dgm:pt>
    <dgm:pt modelId="{C4B1CADF-1133-4245-9E49-5C1B46AA2DAB}" type="pres">
      <dgm:prSet presAssocID="{82F85357-ED84-4100-87AB-E365E17E655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EB5BD41-C1AE-43CA-8F37-FC0955261116}" type="pres">
      <dgm:prSet presAssocID="{82F85357-ED84-4100-87AB-E365E17E6555}" presName="childNode" presStyleLbl="revTx" presStyleIdx="1" presStyleCnt="3">
        <dgm:presLayoutVars>
          <dgm:bulletEnabled val="1"/>
        </dgm:presLayoutVars>
      </dgm:prSet>
      <dgm:spPr/>
    </dgm:pt>
    <dgm:pt modelId="{26D4CF60-CA2B-46A2-B3FC-6EF4CCEACC2A}" type="pres">
      <dgm:prSet presAssocID="{5500CDC8-03C9-4A9C-BF1B-0E45E0D2BFBA}" presName="Name25" presStyleLbl="parChTrans1D1" presStyleIdx="2" presStyleCnt="3"/>
      <dgm:spPr/>
    </dgm:pt>
    <dgm:pt modelId="{6DF0BD62-6880-4C1F-B9E4-F041C1D53D65}" type="pres">
      <dgm:prSet presAssocID="{87F45039-97A9-4693-A422-7DCC4FAAB5DC}" presName="node" presStyleCnt="0"/>
      <dgm:spPr/>
    </dgm:pt>
    <dgm:pt modelId="{603761F5-C042-4F63-A94F-389BA8500E96}" type="pres">
      <dgm:prSet presAssocID="{87F45039-97A9-4693-A422-7DCC4FAAB5DC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045B7AE8-13DE-4424-A987-1747E1FCA447}" type="pres">
      <dgm:prSet presAssocID="{87F45039-97A9-4693-A422-7DCC4FAAB5D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F838E09-6D5B-413F-BEAC-8F391B1C2E0F}" srcId="{EBFE3907-928C-4026-B4FD-0997BC0F2F5F}" destId="{4DBEE175-7BFB-4123-B0B7-05DC6237BF79}" srcOrd="0" destOrd="0" parTransId="{931314D7-6D6F-4BDE-AD9F-3F18D9C1C625}" sibTransId="{F73F1234-70A6-4592-A9DC-5F9F1A2784D6}"/>
    <dgm:cxn modelId="{6C61A70C-55AE-4FDA-A7DE-52BD087EDC77}" type="presOf" srcId="{A5D3FAF3-6805-4471-BC86-C9650484F118}" destId="{045B7AE8-13DE-4424-A987-1747E1FCA447}" srcOrd="0" destOrd="0" presId="urn:microsoft.com/office/officeart/2005/8/layout/radial2"/>
    <dgm:cxn modelId="{663C3711-3B80-4520-B4BB-50B3F82B70A3}" type="presOf" srcId="{5500CDC8-03C9-4A9C-BF1B-0E45E0D2BFBA}" destId="{26D4CF60-CA2B-46A2-B3FC-6EF4CCEACC2A}" srcOrd="0" destOrd="0" presId="urn:microsoft.com/office/officeart/2005/8/layout/radial2"/>
    <dgm:cxn modelId="{06BF7E14-D040-4B50-A70B-825F558F2D27}" srcId="{5E678DB2-3C02-4EF2-9338-688E910340B2}" destId="{87F45039-97A9-4693-A422-7DCC4FAAB5DC}" srcOrd="2" destOrd="0" parTransId="{5500CDC8-03C9-4A9C-BF1B-0E45E0D2BFBA}" sibTransId="{A101E307-741E-4EC9-86D0-EA521B08F5CF}"/>
    <dgm:cxn modelId="{A2EDB92A-F3EC-4F28-AEFE-358C35F700DE}" type="presOf" srcId="{51130AEF-2EB3-47BA-B0B8-3D7D5474C086}" destId="{A59FF3FD-2FDA-413E-8DE2-2441A8FE2DC5}" srcOrd="0" destOrd="0" presId="urn:microsoft.com/office/officeart/2005/8/layout/radial2"/>
    <dgm:cxn modelId="{09041930-7711-45BA-8B90-45A0B2129668}" srcId="{5E678DB2-3C02-4EF2-9338-688E910340B2}" destId="{EBFE3907-928C-4026-B4FD-0997BC0F2F5F}" srcOrd="0" destOrd="0" parTransId="{51130AEF-2EB3-47BA-B0B8-3D7D5474C086}" sibTransId="{B861D3FA-CA67-4375-B12A-C042DCD15BF8}"/>
    <dgm:cxn modelId="{15ECE13F-9DF7-4744-AB94-BBABFFF5431A}" type="presOf" srcId="{4DBEE175-7BFB-4123-B0B7-05DC6237BF79}" destId="{BE5895F4-CA1C-4AE6-86FB-31F2588F092D}" srcOrd="0" destOrd="0" presId="urn:microsoft.com/office/officeart/2005/8/layout/radial2"/>
    <dgm:cxn modelId="{E8D7D860-8401-4AA6-9D72-F77B9A9A7CA5}" srcId="{5E678DB2-3C02-4EF2-9338-688E910340B2}" destId="{82F85357-ED84-4100-87AB-E365E17E6555}" srcOrd="1" destOrd="0" parTransId="{12BF72CD-0BE1-45F7-94BE-E2681B7EA2D9}" sibTransId="{1AF5C873-9BF1-45E1-942F-44FB2D7538D3}"/>
    <dgm:cxn modelId="{DDABF571-B82B-4CB6-9E32-3A0950406B75}" srcId="{87F45039-97A9-4693-A422-7DCC4FAAB5DC}" destId="{10051786-FFC4-4322-90AD-35473661368A}" srcOrd="1" destOrd="0" parTransId="{B0AFFFB1-0E19-4206-830C-A5FCD5A00950}" sibTransId="{84CF523F-D5CC-4DE4-837B-F0F784E36A0D}"/>
    <dgm:cxn modelId="{B3349654-BF60-4016-8526-D110AA18C771}" type="presOf" srcId="{87F45039-97A9-4693-A422-7DCC4FAAB5DC}" destId="{603761F5-C042-4F63-A94F-389BA8500E96}" srcOrd="0" destOrd="0" presId="urn:microsoft.com/office/officeart/2005/8/layout/radial2"/>
    <dgm:cxn modelId="{26F43056-7DA5-4C71-B5DE-C0AA5FA1F24A}" type="presOf" srcId="{10051786-FFC4-4322-90AD-35473661368A}" destId="{045B7AE8-13DE-4424-A987-1747E1FCA447}" srcOrd="0" destOrd="1" presId="urn:microsoft.com/office/officeart/2005/8/layout/radial2"/>
    <dgm:cxn modelId="{E856FC7C-F09E-4DC2-9DC0-2EB1E35D0F70}" type="presOf" srcId="{5E678DB2-3C02-4EF2-9338-688E910340B2}" destId="{0841A300-B9C2-428C-A788-700A3B973C70}" srcOrd="0" destOrd="0" presId="urn:microsoft.com/office/officeart/2005/8/layout/radial2"/>
    <dgm:cxn modelId="{D887899B-849A-41F0-8117-38F8697A765E}" type="presOf" srcId="{6B0428A1-5026-4AF7-B8EF-B7BEBE05ED7C}" destId="{0EB5BD41-C1AE-43CA-8F37-FC0955261116}" srcOrd="0" destOrd="0" presId="urn:microsoft.com/office/officeart/2005/8/layout/radial2"/>
    <dgm:cxn modelId="{23A6D5AC-8BB4-4E88-96E9-39AB430C7A40}" srcId="{82F85357-ED84-4100-87AB-E365E17E6555}" destId="{6B0428A1-5026-4AF7-B8EF-B7BEBE05ED7C}" srcOrd="0" destOrd="0" parTransId="{F20D6A11-8A15-4BC6-9B75-3EB93A64C5ED}" sibTransId="{836EC2F3-20C6-4DDF-A8EA-9675DADF6000}"/>
    <dgm:cxn modelId="{01BF29AD-15E5-4BFA-A122-33B16E79BDD7}" type="presOf" srcId="{25FC310F-9C5B-490A-957F-21D935464ABD}" destId="{0EB5BD41-C1AE-43CA-8F37-FC0955261116}" srcOrd="0" destOrd="1" presId="urn:microsoft.com/office/officeart/2005/8/layout/radial2"/>
    <dgm:cxn modelId="{BAE24FB4-7AE3-4F9E-B72D-FED535E2BC86}" type="presOf" srcId="{96F83138-4EE6-4CA3-9758-60C756DBA1AC}" destId="{BE5895F4-CA1C-4AE6-86FB-31F2588F092D}" srcOrd="0" destOrd="1" presId="urn:microsoft.com/office/officeart/2005/8/layout/radial2"/>
    <dgm:cxn modelId="{28156CC8-6B35-4414-8F56-735502816667}" type="presOf" srcId="{EBFE3907-928C-4026-B4FD-0997BC0F2F5F}" destId="{95D27F73-13D8-4074-B100-227004544FC0}" srcOrd="0" destOrd="0" presId="urn:microsoft.com/office/officeart/2005/8/layout/radial2"/>
    <dgm:cxn modelId="{822188D6-1A6E-42F3-AC20-6BA1E0A9C1AD}" srcId="{87F45039-97A9-4693-A422-7DCC4FAAB5DC}" destId="{A5D3FAF3-6805-4471-BC86-C9650484F118}" srcOrd="0" destOrd="0" parTransId="{6233D668-F62A-4001-B405-ACFD4845351D}" sibTransId="{7695610C-E3BC-4DF2-B218-AA25FE7238D2}"/>
    <dgm:cxn modelId="{F1BFE0E9-0400-46D7-AD34-A16379BACE45}" type="presOf" srcId="{82F85357-ED84-4100-87AB-E365E17E6555}" destId="{C4B1CADF-1133-4245-9E49-5C1B46AA2DAB}" srcOrd="0" destOrd="0" presId="urn:microsoft.com/office/officeart/2005/8/layout/radial2"/>
    <dgm:cxn modelId="{212DD3F3-7C31-4B87-BEE6-E2882899780E}" type="presOf" srcId="{12BF72CD-0BE1-45F7-94BE-E2681B7EA2D9}" destId="{7570E15B-572A-4955-9A31-0F699B31BB70}" srcOrd="0" destOrd="0" presId="urn:microsoft.com/office/officeart/2005/8/layout/radial2"/>
    <dgm:cxn modelId="{B5FF00F7-BC48-4622-A40E-80269E887A9A}" srcId="{EBFE3907-928C-4026-B4FD-0997BC0F2F5F}" destId="{96F83138-4EE6-4CA3-9758-60C756DBA1AC}" srcOrd="1" destOrd="0" parTransId="{F4730FCA-014E-4F8D-B402-1D9D1A929E5F}" sibTransId="{F64A461F-5C40-490B-96E5-C605B190E60D}"/>
    <dgm:cxn modelId="{916E94FC-A159-48CC-B912-F6BE7B8BE4C5}" srcId="{82F85357-ED84-4100-87AB-E365E17E6555}" destId="{25FC310F-9C5B-490A-957F-21D935464ABD}" srcOrd="1" destOrd="0" parTransId="{CB248E7A-8895-4350-AB97-D3C954191C19}" sibTransId="{E0943270-8B46-44AD-A3B5-89EC25F4C197}"/>
    <dgm:cxn modelId="{14D03684-A655-4879-AEB6-4B8B171434F7}" type="presParOf" srcId="{0841A300-B9C2-428C-A788-700A3B973C70}" destId="{4063831B-E8A8-4BD2-8F89-403B9B6650B5}" srcOrd="0" destOrd="0" presId="urn:microsoft.com/office/officeart/2005/8/layout/radial2"/>
    <dgm:cxn modelId="{B208145B-2659-4954-A3E0-5F94C2341E86}" type="presParOf" srcId="{4063831B-E8A8-4BD2-8F89-403B9B6650B5}" destId="{B715E52C-62C1-477E-A6E3-4E9139C35844}" srcOrd="0" destOrd="0" presId="urn:microsoft.com/office/officeart/2005/8/layout/radial2"/>
    <dgm:cxn modelId="{A918DC39-BCD6-4A39-B8E6-E6DEF60BA976}" type="presParOf" srcId="{B715E52C-62C1-477E-A6E3-4E9139C35844}" destId="{C101FC99-1E4F-4EE6-925D-C5C26E43AFDA}" srcOrd="0" destOrd="0" presId="urn:microsoft.com/office/officeart/2005/8/layout/radial2"/>
    <dgm:cxn modelId="{F16AA838-18F0-44A0-A410-BE7D61E7E53E}" type="presParOf" srcId="{B715E52C-62C1-477E-A6E3-4E9139C35844}" destId="{03190800-1E31-4684-B624-5569544A8BB9}" srcOrd="1" destOrd="0" presId="urn:microsoft.com/office/officeart/2005/8/layout/radial2"/>
    <dgm:cxn modelId="{E5B3FCB9-2A66-4F57-B305-E910EDA58B51}" type="presParOf" srcId="{4063831B-E8A8-4BD2-8F89-403B9B6650B5}" destId="{A59FF3FD-2FDA-413E-8DE2-2441A8FE2DC5}" srcOrd="1" destOrd="0" presId="urn:microsoft.com/office/officeart/2005/8/layout/radial2"/>
    <dgm:cxn modelId="{C0F08FBA-1AFC-4E54-A3DA-7B540C442FD5}" type="presParOf" srcId="{4063831B-E8A8-4BD2-8F89-403B9B6650B5}" destId="{3A3DE742-6830-4DBF-9B39-BD4C8C751C1F}" srcOrd="2" destOrd="0" presId="urn:microsoft.com/office/officeart/2005/8/layout/radial2"/>
    <dgm:cxn modelId="{BEC67E26-B8D8-41EB-810F-DA94FFA45893}" type="presParOf" srcId="{3A3DE742-6830-4DBF-9B39-BD4C8C751C1F}" destId="{95D27F73-13D8-4074-B100-227004544FC0}" srcOrd="0" destOrd="0" presId="urn:microsoft.com/office/officeart/2005/8/layout/radial2"/>
    <dgm:cxn modelId="{A774B498-4C53-4C65-82C3-96A55F081031}" type="presParOf" srcId="{3A3DE742-6830-4DBF-9B39-BD4C8C751C1F}" destId="{BE5895F4-CA1C-4AE6-86FB-31F2588F092D}" srcOrd="1" destOrd="0" presId="urn:microsoft.com/office/officeart/2005/8/layout/radial2"/>
    <dgm:cxn modelId="{45D81304-17C2-4307-B1F6-BF563635A6FC}" type="presParOf" srcId="{4063831B-E8A8-4BD2-8F89-403B9B6650B5}" destId="{7570E15B-572A-4955-9A31-0F699B31BB70}" srcOrd="3" destOrd="0" presId="urn:microsoft.com/office/officeart/2005/8/layout/radial2"/>
    <dgm:cxn modelId="{EA148D42-F2A2-40DA-B98E-84117B044D2A}" type="presParOf" srcId="{4063831B-E8A8-4BD2-8F89-403B9B6650B5}" destId="{9F92FFA1-32EC-4A6D-AF2C-C4D095890C4E}" srcOrd="4" destOrd="0" presId="urn:microsoft.com/office/officeart/2005/8/layout/radial2"/>
    <dgm:cxn modelId="{954FCC3F-F7A5-474B-A039-765DDB614C5F}" type="presParOf" srcId="{9F92FFA1-32EC-4A6D-AF2C-C4D095890C4E}" destId="{C4B1CADF-1133-4245-9E49-5C1B46AA2DAB}" srcOrd="0" destOrd="0" presId="urn:microsoft.com/office/officeart/2005/8/layout/radial2"/>
    <dgm:cxn modelId="{BD98C9AA-7AA7-4377-A220-9E4EAE607C8B}" type="presParOf" srcId="{9F92FFA1-32EC-4A6D-AF2C-C4D095890C4E}" destId="{0EB5BD41-C1AE-43CA-8F37-FC0955261116}" srcOrd="1" destOrd="0" presId="urn:microsoft.com/office/officeart/2005/8/layout/radial2"/>
    <dgm:cxn modelId="{4F002708-AB5B-4738-A39F-2E06DC6BEEA1}" type="presParOf" srcId="{4063831B-E8A8-4BD2-8F89-403B9B6650B5}" destId="{26D4CF60-CA2B-46A2-B3FC-6EF4CCEACC2A}" srcOrd="5" destOrd="0" presId="urn:microsoft.com/office/officeart/2005/8/layout/radial2"/>
    <dgm:cxn modelId="{F1949E70-BE66-49EE-A4FE-B9EA7A252C4A}" type="presParOf" srcId="{4063831B-E8A8-4BD2-8F89-403B9B6650B5}" destId="{6DF0BD62-6880-4C1F-B9E4-F041C1D53D65}" srcOrd="6" destOrd="0" presId="urn:microsoft.com/office/officeart/2005/8/layout/radial2"/>
    <dgm:cxn modelId="{1DCC417E-B023-4D4B-BD64-9E46ABD86AC9}" type="presParOf" srcId="{6DF0BD62-6880-4C1F-B9E4-F041C1D53D65}" destId="{603761F5-C042-4F63-A94F-389BA8500E96}" srcOrd="0" destOrd="0" presId="urn:microsoft.com/office/officeart/2005/8/layout/radial2"/>
    <dgm:cxn modelId="{7D38F70C-556F-43A2-AE6D-1C3D6724ACD7}" type="presParOf" srcId="{6DF0BD62-6880-4C1F-B9E4-F041C1D53D65}" destId="{045B7AE8-13DE-4424-A987-1747E1FCA44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CF60-CA2B-46A2-B3FC-6EF4CCEACC2A}">
      <dsp:nvSpPr>
        <dsp:cNvPr id="0" name=""/>
        <dsp:cNvSpPr/>
      </dsp:nvSpPr>
      <dsp:spPr>
        <a:xfrm rot="2562770">
          <a:off x="1339422" y="2491320"/>
          <a:ext cx="52053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20530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0E15B-572A-4955-9A31-0F699B31BB70}">
      <dsp:nvSpPr>
        <dsp:cNvPr id="0" name=""/>
        <dsp:cNvSpPr/>
      </dsp:nvSpPr>
      <dsp:spPr>
        <a:xfrm>
          <a:off x="1408454" y="1779548"/>
          <a:ext cx="57900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7900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FF3FD-2FDA-413E-8DE2-2441A8FE2DC5}">
      <dsp:nvSpPr>
        <dsp:cNvPr id="0" name=""/>
        <dsp:cNvSpPr/>
      </dsp:nvSpPr>
      <dsp:spPr>
        <a:xfrm rot="19104515">
          <a:off x="1331921" y="1063446"/>
          <a:ext cx="60716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07165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90800-1E31-4684-B624-5569544A8BB9}">
      <dsp:nvSpPr>
        <dsp:cNvPr id="0" name=""/>
        <dsp:cNvSpPr/>
      </dsp:nvSpPr>
      <dsp:spPr>
        <a:xfrm>
          <a:off x="466" y="983927"/>
          <a:ext cx="1656457" cy="1656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27F73-13D8-4074-B100-227004544FC0}">
      <dsp:nvSpPr>
        <dsp:cNvPr id="0" name=""/>
        <dsp:cNvSpPr/>
      </dsp:nvSpPr>
      <dsp:spPr>
        <a:xfrm>
          <a:off x="1745665" y="123106"/>
          <a:ext cx="927297" cy="927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Federal</a:t>
          </a:r>
          <a:endParaRPr lang="en-US" sz="1300" kern="1200" dirty="0"/>
        </a:p>
      </dsp:txBody>
      <dsp:txXfrm>
        <a:off x="1881465" y="258906"/>
        <a:ext cx="655697" cy="655697"/>
      </dsp:txXfrm>
    </dsp:sp>
    <dsp:sp modelId="{BE5895F4-CA1C-4AE6-86FB-31F2588F092D}">
      <dsp:nvSpPr>
        <dsp:cNvPr id="0" name=""/>
        <dsp:cNvSpPr/>
      </dsp:nvSpPr>
      <dsp:spPr>
        <a:xfrm>
          <a:off x="2765692" y="123106"/>
          <a:ext cx="1390945" cy="927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2765692" y="123106"/>
        <a:ext cx="1390945" cy="927297"/>
      </dsp:txXfrm>
    </dsp:sp>
    <dsp:sp modelId="{C4B1CADF-1133-4245-9E49-5C1B46AA2DAB}">
      <dsp:nvSpPr>
        <dsp:cNvPr id="0" name=""/>
        <dsp:cNvSpPr/>
      </dsp:nvSpPr>
      <dsp:spPr>
        <a:xfrm>
          <a:off x="1987460" y="1315218"/>
          <a:ext cx="993874" cy="993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Provincial</a:t>
          </a:r>
          <a:endParaRPr lang="en-US" sz="1300" kern="1200" dirty="0"/>
        </a:p>
      </dsp:txBody>
      <dsp:txXfrm>
        <a:off x="2133009" y="1460767"/>
        <a:ext cx="702776" cy="702776"/>
      </dsp:txXfrm>
    </dsp:sp>
    <dsp:sp modelId="{0EB5BD41-C1AE-43CA-8F37-FC0955261116}">
      <dsp:nvSpPr>
        <dsp:cNvPr id="0" name=""/>
        <dsp:cNvSpPr/>
      </dsp:nvSpPr>
      <dsp:spPr>
        <a:xfrm>
          <a:off x="3080722" y="1315218"/>
          <a:ext cx="1490811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3080722" y="1315218"/>
        <a:ext cx="1490811" cy="993874"/>
      </dsp:txXfrm>
    </dsp:sp>
    <dsp:sp modelId="{603761F5-C042-4F63-A94F-389BA8500E96}">
      <dsp:nvSpPr>
        <dsp:cNvPr id="0" name=""/>
        <dsp:cNvSpPr/>
      </dsp:nvSpPr>
      <dsp:spPr>
        <a:xfrm>
          <a:off x="1659115" y="2540619"/>
          <a:ext cx="993874" cy="993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alibri"/>
            </a:rPr>
            <a:t>Municipal</a:t>
          </a:r>
          <a:endParaRPr lang="en-US" sz="1300" kern="1200" dirty="0"/>
        </a:p>
      </dsp:txBody>
      <dsp:txXfrm>
        <a:off x="1804664" y="2686168"/>
        <a:ext cx="702776" cy="702776"/>
      </dsp:txXfrm>
    </dsp:sp>
    <dsp:sp modelId="{045B7AE8-13DE-4424-A987-1747E1FCA447}">
      <dsp:nvSpPr>
        <dsp:cNvPr id="0" name=""/>
        <dsp:cNvSpPr/>
      </dsp:nvSpPr>
      <dsp:spPr>
        <a:xfrm>
          <a:off x="2752376" y="2540619"/>
          <a:ext cx="1490811" cy="9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/>
        </a:p>
      </dsp:txBody>
      <dsp:txXfrm>
        <a:off x="2752376" y="2540619"/>
        <a:ext cx="1490811" cy="99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www.roadsafetystrategy.ca/fr/" TargetMode="Externa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yellow arrows&#10;&#10;AI-generated content may be incorrect.">
            <a:extLst>
              <a:ext uri="{FF2B5EF4-FFF2-40B4-BE49-F238E27FC236}">
                <a16:creationId xmlns:a16="http://schemas.microsoft.com/office/drawing/2014/main" id="{D4871F8A-601A-0D13-81B3-50D9E3C5A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95" y="1548341"/>
            <a:ext cx="5172074" cy="426931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018019" y="1824209"/>
            <a:ext cx="3693266" cy="36932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6350000"/>
                  </a:moveTo>
                  <a:cubicBezTo>
                    <a:pt x="4928870" y="6350000"/>
                    <a:pt x="6350000" y="4928870"/>
                    <a:pt x="6350000" y="3175000"/>
                  </a:cubicBezTo>
                  <a:lnTo>
                    <a:pt x="6350000" y="0"/>
                  </a:lnTo>
                  <a:lnTo>
                    <a:pt x="3175000" y="0"/>
                  </a:lnTo>
                  <a:cubicBezTo>
                    <a:pt x="1421130" y="0"/>
                    <a:pt x="0" y="1421130"/>
                    <a:pt x="0" y="3175000"/>
                  </a:cubicBezTo>
                  <a:cubicBezTo>
                    <a:pt x="0" y="4928870"/>
                    <a:pt x="1421130" y="6350000"/>
                    <a:pt x="3175000" y="6350000"/>
                  </a:cubicBezTo>
                  <a:close/>
                </a:path>
              </a:pathLst>
            </a:custGeom>
            <a:solidFill>
              <a:srgbClr val="EAAF0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Freeform 7"/>
            <p:cNvSpPr/>
            <p:nvPr/>
          </p:nvSpPr>
          <p:spPr>
            <a:xfrm>
              <a:off x="353169" y="339062"/>
              <a:ext cx="5643663" cy="5618537"/>
            </a:xfrm>
            <a:custGeom>
              <a:avLst/>
              <a:gdLst/>
              <a:ahLst/>
              <a:cxnLst/>
              <a:rect l="l" t="t" r="r" b="b"/>
              <a:pathLst>
                <a:path w="5643663" h="5618537">
                  <a:moveTo>
                    <a:pt x="2821831" y="28"/>
                  </a:moveTo>
                  <a:cubicBezTo>
                    <a:pt x="1815193" y="-4474"/>
                    <a:pt x="883090" y="529978"/>
                    <a:pt x="378467" y="1401009"/>
                  </a:cubicBezTo>
                  <a:cubicBezTo>
                    <a:pt x="-126156" y="2272040"/>
                    <a:pt x="-126156" y="3346496"/>
                    <a:pt x="378467" y="4217527"/>
                  </a:cubicBezTo>
                  <a:cubicBezTo>
                    <a:pt x="883090" y="5088559"/>
                    <a:pt x="1815193" y="5623010"/>
                    <a:pt x="2821831" y="5618508"/>
                  </a:cubicBezTo>
                  <a:cubicBezTo>
                    <a:pt x="3828469" y="5623010"/>
                    <a:pt x="4760572" y="5088559"/>
                    <a:pt x="5265195" y="4217527"/>
                  </a:cubicBezTo>
                  <a:cubicBezTo>
                    <a:pt x="5769818" y="3346496"/>
                    <a:pt x="5769818" y="2272040"/>
                    <a:pt x="5265195" y="1401009"/>
                  </a:cubicBezTo>
                  <a:cubicBezTo>
                    <a:pt x="4760572" y="529978"/>
                    <a:pt x="3828469" y="-4474"/>
                    <a:pt x="2821831" y="28"/>
                  </a:cubicBezTo>
                  <a:close/>
                </a:path>
              </a:pathLst>
            </a:custGeom>
            <a:blipFill>
              <a:blip r:embed="rId3"/>
              <a:stretch>
                <a:fillRect l="-24572" r="-2457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19" name="Picture 1" descr="A white and yellow chevron&#10;&#10;AI-generated content may be incorrect.">
            <a:extLst>
              <a:ext uri="{FF2B5EF4-FFF2-40B4-BE49-F238E27FC236}">
                <a16:creationId xmlns:a16="http://schemas.microsoft.com/office/drawing/2014/main" id="{1847A609-9580-BBA9-1578-1C2943DD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46236"/>
            <a:ext cx="18288000" cy="3533775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 rot="5400000">
            <a:off x="12243198" y="5517785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/>
          <p:cNvSpPr/>
          <p:nvPr/>
        </p:nvSpPr>
        <p:spPr>
          <a:xfrm rot="5400000">
            <a:off x="14904041" y="5532629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EA3CA726-7361-CBBC-8823-27F9B056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836" y="7949067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1C817293-760E-DCCF-EAD2-E3CC4E32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95BB4-AEC1-EA5A-DC03-193AB03EA26B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8FBFA81-95A1-EA96-CDD6-4158184A8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940" y="1996560"/>
            <a:ext cx="11658599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6A704"/>
                </a:solidFill>
                <a:latin typeface="Verdana Pro"/>
                <a:ea typeface="Calibri"/>
                <a:cs typeface="Calibri"/>
              </a:rPr>
              <a:t>TITRE</a:t>
            </a:r>
            <a:endParaRPr lang="en-US" dirty="0">
              <a:solidFill>
                <a:srgbClr val="F6A704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F0B375-D2DB-29FF-299D-B9CC9F77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940" y="3752603"/>
            <a:ext cx="1248987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Insérez</a:t>
            </a:r>
            <a:r>
              <a:rPr lang="en-US" dirty="0">
                <a:ea typeface="Calibri"/>
                <a:cs typeface="Calibri"/>
              </a:rPr>
              <a:t> le </a:t>
            </a:r>
            <a:r>
              <a:rPr lang="en-US" dirty="0" err="1">
                <a:ea typeface="Calibri"/>
                <a:cs typeface="Calibri"/>
              </a:rPr>
              <a:t>texte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ici</a:t>
            </a:r>
            <a:r>
              <a:rPr lang="en-US" dirty="0">
                <a:ea typeface="Calibri"/>
                <a:cs typeface="Calibri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DF681-651C-7119-7EE2-94A4AE0C8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35D4-E572-E2B5-906E-095BBD97F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31" y="3063391"/>
            <a:ext cx="12017828" cy="1470025"/>
          </a:xfrm>
        </p:spPr>
        <p:txBody>
          <a:bodyPr>
            <a:noAutofit/>
          </a:bodyPr>
          <a:lstStyle/>
          <a:p>
            <a:pPr algn="l"/>
            <a:r>
              <a:rPr lang="en-CA" dirty="0">
                <a:solidFill>
                  <a:srgbClr val="F6A704"/>
                </a:solidFill>
                <a:highlight>
                  <a:srgbClr val="FFFFFF"/>
                </a:highlight>
                <a:latin typeface="Verdana"/>
                <a:ea typeface="Verdana"/>
                <a:cs typeface="Calibri"/>
              </a:rPr>
              <a:t>TITRE</a:t>
            </a:r>
          </a:p>
          <a:p>
            <a:pPr algn="l"/>
            <a:br>
              <a:rPr lang="en-CA" dirty="0">
                <a:highlight>
                  <a:srgbClr val="FFFFFF"/>
                </a:highlight>
                <a:latin typeface="Verdana"/>
                <a:ea typeface="Verdana"/>
                <a:cs typeface="Calibri"/>
              </a:rPr>
            </a:br>
            <a:endParaRPr lang="en-CA">
              <a:solidFill>
                <a:srgbClr val="FFC000"/>
              </a:solidFill>
              <a:highlight>
                <a:srgbClr val="FFFFFF"/>
              </a:highlight>
              <a:latin typeface="Verdana"/>
              <a:ea typeface="Verdana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3651F-8555-BFD3-B90E-384B7627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9772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000" dirty="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261C7D4F-D39C-923D-2C87-5306E19948BD}"/>
              </a:ext>
            </a:extLst>
          </p:cNvPr>
          <p:cNvSpPr/>
          <p:nvPr/>
        </p:nvSpPr>
        <p:spPr>
          <a:xfrm rot="16200000">
            <a:off x="15954238" y="1361421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9DFDD-63A2-86EA-EA0D-B6FEF9CE0AD8}"/>
              </a:ext>
            </a:extLst>
          </p:cNvPr>
          <p:cNvSpPr txBox="1"/>
          <p:nvPr/>
        </p:nvSpPr>
        <p:spPr>
          <a:xfrm>
            <a:off x="1108881" y="9271948"/>
            <a:ext cx="9144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dirty="0">
                <a:ea typeface="+mn-lt"/>
                <a:cs typeface="+mn-lt"/>
              </a:rPr>
              <a:t>Pour </a:t>
            </a:r>
            <a:r>
              <a:rPr lang="en-CA" dirty="0" err="1">
                <a:ea typeface="+mn-lt"/>
                <a:cs typeface="+mn-lt"/>
              </a:rPr>
              <a:t>votre</a:t>
            </a:r>
            <a:r>
              <a:rPr lang="en-CA" dirty="0">
                <a:ea typeface="+mn-lt"/>
                <a:cs typeface="+mn-lt"/>
              </a:rPr>
              <a:t> notes de fin</a:t>
            </a:r>
            <a:endParaRPr lang="en-CA" dirty="0"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A482430-8552-0914-99A6-BBFFB776B64F}"/>
              </a:ext>
            </a:extLst>
          </p:cNvPr>
          <p:cNvSpPr txBox="1">
            <a:spLocks/>
          </p:cNvSpPr>
          <p:nvPr/>
        </p:nvSpPr>
        <p:spPr>
          <a:xfrm>
            <a:off x="1346298" y="3889899"/>
            <a:ext cx="15594736" cy="5700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Insérez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le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texte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ici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8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16519-BB58-EED9-B0FF-12FF8292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white chevron pattern&#10;&#10;AI-generated content may be incorrect.">
            <a:extLst>
              <a:ext uri="{FF2B5EF4-FFF2-40B4-BE49-F238E27FC236}">
                <a16:creationId xmlns:a16="http://schemas.microsoft.com/office/drawing/2014/main" id="{F155A2F0-B643-0FEB-2033-246DED85E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685" y="0"/>
            <a:ext cx="24765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C2E40-D2C1-FCCE-182F-04ED2C2D7C74}"/>
              </a:ext>
            </a:extLst>
          </p:cNvPr>
          <p:cNvSpPr txBox="1"/>
          <p:nvPr/>
        </p:nvSpPr>
        <p:spPr>
          <a:xfrm>
            <a:off x="2244669" y="1768527"/>
            <a:ext cx="10067005" cy="73235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2" name="Diagram 1" hidden="1">
            <a:extLst>
              <a:ext uri="{FF2B5EF4-FFF2-40B4-BE49-F238E27FC236}">
                <a16:creationId xmlns:a16="http://schemas.microsoft.com/office/drawing/2014/main" id="{D2D43A08-2F9E-474E-A92C-7BEDDC586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260677"/>
              </p:ext>
            </p:extLst>
          </p:nvPr>
        </p:nvGraphicFramePr>
        <p:xfrm>
          <a:off x="7276563" y="603536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itle 8">
            <a:extLst>
              <a:ext uri="{FF2B5EF4-FFF2-40B4-BE49-F238E27FC236}">
                <a16:creationId xmlns:a16="http://schemas.microsoft.com/office/drawing/2014/main" id="{B7DB42C5-9C8F-B16D-F73A-C856DCC1572A}"/>
              </a:ext>
            </a:extLst>
          </p:cNvPr>
          <p:cNvSpPr txBox="1">
            <a:spLocks/>
          </p:cNvSpPr>
          <p:nvPr/>
        </p:nvSpPr>
        <p:spPr>
          <a:xfrm>
            <a:off x="9841287" y="2112516"/>
            <a:ext cx="4899991" cy="106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6A704"/>
                </a:solidFill>
                <a:latin typeface="Verdana"/>
                <a:ea typeface="Verdana"/>
                <a:cs typeface="+mj-lt"/>
              </a:rPr>
              <a:t>GOUVERNANCE ET PARTICIPATION</a:t>
            </a:r>
            <a:endParaRPr lang="en-US" dirty="0">
              <a:solidFill>
                <a:srgbClr val="F6A704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16" name="Picture 15" descr="A collage of different buildings&#10;&#10;AI-generated content may be incorrect.">
            <a:extLst>
              <a:ext uri="{FF2B5EF4-FFF2-40B4-BE49-F238E27FC236}">
                <a16:creationId xmlns:a16="http://schemas.microsoft.com/office/drawing/2014/main" id="{59D72701-4CA3-588A-3724-1C0AE5A78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536" y="1953387"/>
            <a:ext cx="7298973" cy="73130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21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E6E60-1911-0DBB-E131-279A9D4A4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1B9CA7C5-20CD-301D-5EDB-7DFE1DB7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228331" y="7940778"/>
            <a:ext cx="1247818" cy="1609809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6F768A-1F05-BD5D-93B5-C078C9FEE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91628"/>
              </p:ext>
            </p:extLst>
          </p:nvPr>
        </p:nvGraphicFramePr>
        <p:xfrm>
          <a:off x="8994913" y="3429000"/>
          <a:ext cx="7890987" cy="36580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9278">
                  <a:extLst>
                    <a:ext uri="{9D8B030D-6E8A-4147-A177-3AD203B41FA5}">
                      <a16:colId xmlns:a16="http://schemas.microsoft.com/office/drawing/2014/main" val="4102121490"/>
                    </a:ext>
                  </a:extLst>
                </a:gridCol>
                <a:gridCol w="6981709">
                  <a:extLst>
                    <a:ext uri="{9D8B030D-6E8A-4147-A177-3AD203B41FA5}">
                      <a16:colId xmlns:a16="http://schemas.microsoft.com/office/drawing/2014/main" val="72915187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protection de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tous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usagers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route est au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cœur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l’approche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systémique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routière</a:t>
                      </a:r>
                      <a:endParaRPr lang="en-US" dirty="0" err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495427"/>
                  </a:ext>
                </a:extLst>
              </a:tr>
              <a:tr h="104818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clé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l’approche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systémique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 la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usagers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route, la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véhicules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la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infrastructures qui, ensemble,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permettent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d’assurer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réseau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91217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Détermination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principaux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facteurs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contributifs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dans la SSR 2035+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2506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Principaux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groupes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risque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identifiés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dans la SSR 2035+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9557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Principaux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outils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d’intervention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matière de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sécurité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pour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gérer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groupes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risque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et les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facteurs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contributifs</a:t>
                      </a:r>
                      <a:endParaRPr lang="en-US" dirty="0" err="1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64539"/>
                  </a:ext>
                </a:extLst>
              </a:tr>
            </a:tbl>
          </a:graphicData>
        </a:graphic>
      </p:graphicFrame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381E113-150C-12AA-13D2-7E9AE44AF65D}"/>
              </a:ext>
            </a:extLst>
          </p:cNvPr>
          <p:cNvSpPr/>
          <p:nvPr/>
        </p:nvSpPr>
        <p:spPr>
          <a:xfrm>
            <a:off x="9251201" y="3434527"/>
            <a:ext cx="377194" cy="416899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685881F-6CE2-DA6F-C565-FCBB71025751}"/>
              </a:ext>
            </a:extLst>
          </p:cNvPr>
          <p:cNvSpPr/>
          <p:nvPr/>
        </p:nvSpPr>
        <p:spPr>
          <a:xfrm>
            <a:off x="9251201" y="4355277"/>
            <a:ext cx="377194" cy="416899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0967F42-F164-997B-5EAC-C058AB0EE6FB}"/>
              </a:ext>
            </a:extLst>
          </p:cNvPr>
          <p:cNvSpPr/>
          <p:nvPr/>
        </p:nvSpPr>
        <p:spPr>
          <a:xfrm>
            <a:off x="9251201" y="5149027"/>
            <a:ext cx="377194" cy="416899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8153E12-5C2D-44F5-182C-1A173AB0E08B}"/>
              </a:ext>
            </a:extLst>
          </p:cNvPr>
          <p:cNvSpPr/>
          <p:nvPr/>
        </p:nvSpPr>
        <p:spPr>
          <a:xfrm>
            <a:off x="9251201" y="5768152"/>
            <a:ext cx="377194" cy="416899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40B7E14-8721-18D2-CE37-801F6AE1FA18}"/>
              </a:ext>
            </a:extLst>
          </p:cNvPr>
          <p:cNvSpPr/>
          <p:nvPr/>
        </p:nvSpPr>
        <p:spPr>
          <a:xfrm>
            <a:off x="9251201" y="6434902"/>
            <a:ext cx="377194" cy="41689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4320E706-99C3-4308-1A30-8AB8F0A6BB14}"/>
              </a:ext>
            </a:extLst>
          </p:cNvPr>
          <p:cNvSpPr txBox="1">
            <a:spLocks/>
          </p:cNvSpPr>
          <p:nvPr/>
        </p:nvSpPr>
        <p:spPr>
          <a:xfrm>
            <a:off x="5006315" y="1996560"/>
            <a:ext cx="11658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rgbClr val="F6A704"/>
                </a:solidFill>
                <a:latin typeface="Verdana Pro"/>
                <a:ea typeface="Calibri"/>
                <a:cs typeface="Calibri"/>
              </a:rPr>
              <a:t>LA SSR 2035+</a:t>
            </a:r>
          </a:p>
        </p:txBody>
      </p:sp>
      <p:pic>
        <p:nvPicPr>
          <p:cNvPr id="2" name="Picture 1" descr="A circular chart with different colored circles&#10;&#10;AI-generated content may be incorrect.">
            <a:extLst>
              <a:ext uri="{FF2B5EF4-FFF2-40B4-BE49-F238E27FC236}">
                <a16:creationId xmlns:a16="http://schemas.microsoft.com/office/drawing/2014/main" id="{6494B3BF-04AA-2FE2-D09F-27B75D048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67" y="1636888"/>
            <a:ext cx="7422445" cy="74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F3E73-1D4C-9846-D4C0-3173B273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0F34-DA35-7437-184D-F7B93F338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31" y="1937451"/>
            <a:ext cx="12017828" cy="1470025"/>
          </a:xfrm>
        </p:spPr>
        <p:txBody>
          <a:bodyPr>
            <a:noAutofit/>
          </a:bodyPr>
          <a:lstStyle/>
          <a:p>
            <a:pPr algn="l"/>
            <a:endParaRPr lang="en-CA" dirty="0">
              <a:solidFill>
                <a:srgbClr val="FFC000"/>
              </a:solidFill>
              <a:highlight>
                <a:srgbClr val="FFFFFF"/>
              </a:highlight>
              <a:latin typeface="Verdana"/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8BD09-F891-2C87-305C-161AE1A95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69772"/>
            <a:ext cx="15663552" cy="589411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CA" sz="2000" dirty="0">
              <a:solidFill>
                <a:schemeClr val="tx1"/>
              </a:solidFill>
              <a:highlight>
                <a:srgbClr val="FFFFFF"/>
              </a:highlight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C1C2C1F5-DBDB-28F8-C78E-C58E4693AABC}"/>
              </a:ext>
            </a:extLst>
          </p:cNvPr>
          <p:cNvSpPr/>
          <p:nvPr/>
        </p:nvSpPr>
        <p:spPr>
          <a:xfrm rot="16200000">
            <a:off x="15954238" y="1361421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73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596AF-2145-6F97-4099-6FBB5974C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CA15-3DA9-B763-7F72-EE67633E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74" y="2120900"/>
            <a:ext cx="11320153" cy="13620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7B835-5C2A-5C07-C27E-690FE247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6274" y="3485635"/>
            <a:ext cx="11334997" cy="466199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yellow arrow pointing to the left&#10;&#10;AI-generated content may be incorrect.">
            <a:extLst>
              <a:ext uri="{FF2B5EF4-FFF2-40B4-BE49-F238E27FC236}">
                <a16:creationId xmlns:a16="http://schemas.microsoft.com/office/drawing/2014/main" id="{9D4BB572-0031-94BB-C3B3-3973CB08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6228331" y="7940778"/>
            <a:ext cx="1247818" cy="16098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75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7E09A-B835-51C9-41BB-171A66E90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A white and yellow chevron&#10;&#10;AI-generated content may be incorrect.">
            <a:extLst>
              <a:ext uri="{FF2B5EF4-FFF2-40B4-BE49-F238E27FC236}">
                <a16:creationId xmlns:a16="http://schemas.microsoft.com/office/drawing/2014/main" id="{076A9D7C-F01D-1B51-D0F3-10152ABA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6236"/>
            <a:ext cx="18288000" cy="3533775"/>
          </a:xfrm>
          <a:prstGeom prst="rect">
            <a:avLst/>
          </a:prstGeom>
        </p:spPr>
      </p:pic>
      <p:sp>
        <p:nvSpPr>
          <p:cNvPr id="17" name="Freeform 17">
            <a:extLst>
              <a:ext uri="{FF2B5EF4-FFF2-40B4-BE49-F238E27FC236}">
                <a16:creationId xmlns:a16="http://schemas.microsoft.com/office/drawing/2014/main" id="{40F3F4C3-D0E1-7A49-0AD7-5AB76516184A}"/>
              </a:ext>
            </a:extLst>
          </p:cNvPr>
          <p:cNvSpPr/>
          <p:nvPr/>
        </p:nvSpPr>
        <p:spPr>
          <a:xfrm rot="-5400000">
            <a:off x="12687286" y="5495725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19B3133-EDD0-0526-A0DA-D262808F1316}"/>
              </a:ext>
            </a:extLst>
          </p:cNvPr>
          <p:cNvSpPr/>
          <p:nvPr/>
        </p:nvSpPr>
        <p:spPr>
          <a:xfrm rot="-5400000">
            <a:off x="15316477" y="5491736"/>
            <a:ext cx="1279267" cy="2454229"/>
          </a:xfrm>
          <a:custGeom>
            <a:avLst/>
            <a:gdLst/>
            <a:ahLst/>
            <a:cxnLst/>
            <a:rect l="l" t="t" r="r" b="b"/>
            <a:pathLst>
              <a:path w="1279267" h="2454229">
                <a:moveTo>
                  <a:pt x="0" y="0"/>
                </a:moveTo>
                <a:lnTo>
                  <a:pt x="1279267" y="0"/>
                </a:lnTo>
                <a:lnTo>
                  <a:pt x="1279267" y="2454229"/>
                </a:lnTo>
                <a:lnTo>
                  <a:pt x="0" y="24542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9B346-504D-68D9-074E-FF2114BAACFE}"/>
              </a:ext>
            </a:extLst>
          </p:cNvPr>
          <p:cNvSpPr txBox="1"/>
          <p:nvPr/>
        </p:nvSpPr>
        <p:spPr>
          <a:xfrm>
            <a:off x="6679870" y="7459189"/>
            <a:ext cx="656111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Conseil </a:t>
            </a:r>
            <a:r>
              <a:rPr lang="en-US" b="1" err="1"/>
              <a:t>canadien</a:t>
            </a:r>
            <a:r>
              <a:rPr lang="en-US" b="1" dirty="0"/>
              <a:t> des </a:t>
            </a:r>
            <a:r>
              <a:rPr lang="en-US" b="1" err="1"/>
              <a:t>administrateurs</a:t>
            </a:r>
            <a:r>
              <a:rPr lang="en-US" b="1" dirty="0"/>
              <a:t> </a:t>
            </a:r>
            <a:r>
              <a:rPr lang="en-US" b="1" err="1"/>
              <a:t>en</a:t>
            </a:r>
            <a:r>
              <a:rPr lang="en-US" b="1" dirty="0"/>
              <a:t> transport </a:t>
            </a:r>
            <a:r>
              <a:rPr lang="en-US" b="1" err="1"/>
              <a:t>motorisé</a:t>
            </a:r>
            <a:endParaRPr lang="en-US"/>
          </a:p>
          <a:p>
            <a:r>
              <a:rPr lang="en-US" b="1" dirty="0"/>
              <a:t>Canadian Council of Motor Transport Administrators (CCMTA)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/>
              <a:t>404 - 1111 promenade Prince of Wales Drive 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/>
              <a:t>Ottawa (ON) K2C 3T2 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/>
              <a:t>(613) 736.1003</a:t>
            </a:r>
            <a:endParaRPr lang="en-US" dirty="0">
              <a:ea typeface="Calibri"/>
              <a:cs typeface="Calibri"/>
            </a:endParaRPr>
          </a:p>
          <a:p>
            <a:pPr rtl="0"/>
            <a:r>
              <a:rPr lang="en-US" dirty="0"/>
              <a:t>info@ccmta.ca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Visitez le site Web RSS</a:t>
            </a:r>
            <a:endParaRPr lang="en-US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 rtl="0"/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city street with buildings and lights&#10;&#10;AI-generated content may be incorrect.">
            <a:extLst>
              <a:ext uri="{FF2B5EF4-FFF2-40B4-BE49-F238E27FC236}">
                <a16:creationId xmlns:a16="http://schemas.microsoft.com/office/drawing/2014/main" id="{E659962D-D3DF-149F-448D-5E500A2EF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056" y="5063237"/>
            <a:ext cx="2277384" cy="2296433"/>
          </a:xfrm>
          <a:prstGeom prst="rect">
            <a:avLst/>
          </a:prstGeom>
        </p:spPr>
      </p:pic>
      <p:pic>
        <p:nvPicPr>
          <p:cNvPr id="5" name="Picture 4" descr="A black background with yellow arrows&#10;&#10;AI-generated content may be incorrect.">
            <a:extLst>
              <a:ext uri="{FF2B5EF4-FFF2-40B4-BE49-F238E27FC236}">
                <a16:creationId xmlns:a16="http://schemas.microsoft.com/office/drawing/2014/main" id="{23645A56-9009-B7B5-6B6F-A5F0D6074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501" y="7464138"/>
            <a:ext cx="2561709" cy="209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0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E62796E89A14E8B90C8ED3918D443" ma:contentTypeVersion="20" ma:contentTypeDescription="Create a new document." ma:contentTypeScope="" ma:versionID="adfd5926887d223961a87ccd9c08e4c8">
  <xsd:schema xmlns:xsd="http://www.w3.org/2001/XMLSchema" xmlns:xs="http://www.w3.org/2001/XMLSchema" xmlns:p="http://schemas.microsoft.com/office/2006/metadata/properties" xmlns:ns1="http://schemas.microsoft.com/sharepoint/v3" xmlns:ns2="c82738d1-2952-49c5-a104-2a874ea78688" xmlns:ns3="http://schemas.microsoft.com/sharepoint/v3/fields" xmlns:ns4="5e2d0416-42b3-43cf-9cf8-d26db58efd05" xmlns:ns5="993d1290-5cba-435c-9ed5-5e01995e5f5d" targetNamespace="http://schemas.microsoft.com/office/2006/metadata/properties" ma:root="true" ma:fieldsID="cac2a95fdfa6e2df8c090fb4917f10c0" ns1:_="" ns2:_="" ns3:_="" ns4:_="" ns5:_="">
    <xsd:import namespace="http://schemas.microsoft.com/sharepoint/v3"/>
    <xsd:import namespace="c82738d1-2952-49c5-a104-2a874ea78688"/>
    <xsd:import namespace="http://schemas.microsoft.com/sharepoint/v3/fields"/>
    <xsd:import namespace="5e2d0416-42b3-43cf-9cf8-d26db58efd05"/>
    <xsd:import namespace="993d1290-5cba-435c-9ed5-5e01995e5f5d"/>
    <xsd:element name="properties">
      <xsd:complexType>
        <xsd:sequence>
          <xsd:element name="documentManagement">
            <xsd:complexType>
              <xsd:all>
                <xsd:element ref="ns2:PostedDate" minOccurs="0"/>
                <xsd:element ref="ns2:PublishedDate1" minOccurs="0"/>
                <xsd:element ref="ns2:Summary" minOccurs="0"/>
                <xsd:element ref="ns3:_Contributor" minOccurs="0"/>
                <xsd:element ref="ns3:_Publisher" minOccurs="0"/>
                <xsd:element ref="ns2:TaxKeywordTaxHTField" minOccurs="0"/>
                <xsd:element ref="ns2:TaxCatchAll" minOccurs="0"/>
                <xsd:element ref="ns2:TaxCatchAllLabe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MediaServiceSearchPropertie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738d1-2952-49c5-a104-2a874ea78688" elementFormDefault="qualified">
    <xsd:import namespace="http://schemas.microsoft.com/office/2006/documentManagement/types"/>
    <xsd:import namespace="http://schemas.microsoft.com/office/infopath/2007/PartnerControls"/>
    <xsd:element name="PostedDate" ma:index="8" nillable="true" ma:displayName="Posted Date" ma:default="[today]" ma:format="DateOnly" ma:internalName="PostedDate">
      <xsd:simpleType>
        <xsd:restriction base="dms:DateTime"/>
      </xsd:simpleType>
    </xsd:element>
    <xsd:element name="PublishedDate1" ma:index="9" nillable="true" ma:displayName="Published Date" ma:format="DateOnly" ma:internalName="PublishedDate1">
      <xsd:simpleType>
        <xsd:restriction base="dms:DateTime"/>
      </xsd:simpleType>
    </xsd:element>
    <xsd:element name="Summary" ma:index="10" nillable="true" ma:displayName="Summary" ma:internalName="Summary">
      <xsd:simpleType>
        <xsd:restriction base="dms:Note">
          <xsd:maxLength value="255"/>
        </xsd:restriction>
      </xsd:simpleType>
    </xsd:element>
    <xsd:element name="TaxKeywordTaxHTField" ma:index="14" nillable="true" ma:taxonomy="true" ma:internalName="TaxKeywordTaxHTField" ma:taxonomyFieldName="TaxKeyword" ma:displayName="Tags" ma:fieldId="{23f27201-bee3-471e-b2e7-b64fd8b7ca38}" ma:taxonomyMulti="true" ma:sspId="1169a14f-52be-4936-8490-f77108e07b3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8c7ad2ac-832a-494a-ab39-f3bdf3e9513d}" ma:internalName="TaxCatchAll" ma:showField="CatchAllData" ma:web="993d1290-5cba-435c-9ed5-5e01995e5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8c7ad2ac-832a-494a-ab39-f3bdf3e9513d}" ma:internalName="TaxCatchAllLabel" ma:readOnly="true" ma:showField="CatchAllDataLabel" ma:web="993d1290-5cba-435c-9ed5-5e01995e5f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ntributor" ma:index="12" nillable="true" ma:displayName="Contributor" ma:description="One or more people or organizations that contributed to this resource" ma:internalName="_Contributor">
      <xsd:simpleType>
        <xsd:restriction base="dms:Note">
          <xsd:maxLength value="255"/>
        </xsd:restriction>
      </xsd:simpleType>
    </xsd:element>
    <xsd:element name="_Publisher" ma:index="13" nillable="true" ma:displayName="Publisher" ma:description="The person, organization or service that published this resource" ma:internalName="_Publish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416-42b3-43cf-9cf8-d26db58ef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1169a14f-52be-4936-8490-f77108e07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d1290-5cba-435c-9ed5-5e01995e5f5d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Publisher xmlns="http://schemas.microsoft.com/sharepoint/v3/fields" xsi:nil="true"/>
    <TaxCatchAll xmlns="c82738d1-2952-49c5-a104-2a874ea78688" xsi:nil="true"/>
    <_Contributor xmlns="http://schemas.microsoft.com/sharepoint/v3/fields" xsi:nil="true"/>
    <_ip_UnifiedCompliancePolicyProperties xmlns="http://schemas.microsoft.com/sharepoint/v3" xsi:nil="true"/>
    <PostedDate xmlns="c82738d1-2952-49c5-a104-2a874ea78688">2025-12-09T16:56:40+00:00</PostedDate>
    <Summary xmlns="c82738d1-2952-49c5-a104-2a874ea78688" xsi:nil="true"/>
    <TaxKeywordTaxHTField xmlns="c82738d1-2952-49c5-a104-2a874ea78688">
      <Terms xmlns="http://schemas.microsoft.com/office/infopath/2007/PartnerControls"/>
    </TaxKeywordTaxHTField>
    <lcf76f155ced4ddcb4097134ff3c332f xmlns="5e2d0416-42b3-43cf-9cf8-d26db58efd05">
      <Terms xmlns="http://schemas.microsoft.com/office/infopath/2007/PartnerControls"/>
    </lcf76f155ced4ddcb4097134ff3c332f>
    <PublishedDate1 xmlns="c82738d1-2952-49c5-a104-2a874ea786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1169a14f-52be-4936-8490-f77108e07b34" ContentTypeId="0x0101" PreviousValue="false"/>
</file>

<file path=customXml/itemProps1.xml><?xml version="1.0" encoding="utf-8"?>
<ds:datastoreItem xmlns:ds="http://schemas.openxmlformats.org/officeDocument/2006/customXml" ds:itemID="{4F811EA6-FE31-4180-B2A8-C7CDAE4BF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2738d1-2952-49c5-a104-2a874ea78688"/>
    <ds:schemaRef ds:uri="http://schemas.microsoft.com/sharepoint/v3/fields"/>
    <ds:schemaRef ds:uri="5e2d0416-42b3-43cf-9cf8-d26db58efd05"/>
    <ds:schemaRef ds:uri="993d1290-5cba-435c-9ed5-5e01995e5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BADDF5-A3CE-4203-A0EA-E4882CDA18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c82738d1-2952-49c5-a104-2a874ea78688"/>
    <ds:schemaRef ds:uri="5e2d0416-42b3-43cf-9cf8-d26db58efd05"/>
  </ds:schemaRefs>
</ds:datastoreItem>
</file>

<file path=customXml/itemProps3.xml><?xml version="1.0" encoding="utf-8"?>
<ds:datastoreItem xmlns:ds="http://schemas.openxmlformats.org/officeDocument/2006/customXml" ds:itemID="{87AA3D1B-B22B-4776-9AA0-6B91B0F138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DD06B4B-9FDF-4D7C-9042-FFD079E2960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TITRE</vt:lpstr>
      <vt:lpstr>TITRE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RSS 2035+ EN Presentation Template</dc:title>
  <cp:lastModifiedBy>Margo Hebert</cp:lastModifiedBy>
  <cp:revision>381</cp:revision>
  <dcterms:created xsi:type="dcterms:W3CDTF">2006-08-16T00:00:00Z</dcterms:created>
  <dcterms:modified xsi:type="dcterms:W3CDTF">2026-02-11T20:21:54Z</dcterms:modified>
  <dc:identifier>DAG0Fb4z0WY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0x0101002FBE62796E89A14E8B90C8ED3918D443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